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5E97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AUTOLAYOUT_5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 flipH="1" rot="10800000">
            <a:off x="822625" y="659700"/>
            <a:ext cx="10635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 rot="10800000">
            <a:off x="896725" y="659700"/>
            <a:ext cx="9894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822625" y="0"/>
            <a:ext cx="1063500" cy="8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6">
  <p:cSld name="AUTOLAYOUT_6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8">
  <p:cSld name="AUTOLAYOUT_8"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x="523250" y="1523725"/>
            <a:ext cx="34779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523325" y="3020275"/>
            <a:ext cx="3477900" cy="153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Sports Therapy</a:t>
            </a:r>
            <a:endParaRPr sz="4800"/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598100" y="2715925"/>
            <a:ext cx="6117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David Villasenor of the Academy of Science and </a:t>
            </a:r>
            <a:r>
              <a:rPr lang="en"/>
              <a:t>Medicine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isted stretching may be ..." id="116" name="Shape 116"/>
          <p:cNvPicPr preferRelativeResize="0"/>
          <p:nvPr/>
        </p:nvPicPr>
        <p:blipFill rotWithShape="1">
          <a:blip r:embed="rId3">
            <a:alphaModFix/>
          </a:blip>
          <a:srcRect b="0" l="7677" r="7677" t="0"/>
          <a:stretch/>
        </p:blipFill>
        <p:spPr>
          <a:xfrm>
            <a:off x="3047650" y="0"/>
            <a:ext cx="609634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Sports Medicine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A branch of medicine</a:t>
            </a:r>
            <a:r>
              <a:rPr lang="en"/>
              <a:t> that deals with physical fitness and the </a:t>
            </a:r>
            <a:r>
              <a:rPr b="1" lang="en"/>
              <a:t>treatment and prevention of injuries</a:t>
            </a:r>
            <a:r>
              <a:rPr lang="en"/>
              <a:t> related to sports and exercise.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Pathway at CV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5369675" y="1693250"/>
            <a:ext cx="3528900" cy="68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</a:rPr>
              <a:t>Sports Therapy</a:t>
            </a:r>
            <a:endParaRPr b="1" sz="3600"/>
          </a:p>
        </p:txBody>
      </p:sp>
      <p:sp>
        <p:nvSpPr>
          <p:cNvPr id="125" name="Shape 125"/>
          <p:cNvSpPr txBox="1"/>
          <p:nvPr/>
        </p:nvSpPr>
        <p:spPr>
          <a:xfrm>
            <a:off x="437250" y="1693250"/>
            <a:ext cx="3695700" cy="684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Sports Medicine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" name="Shape 126"/>
          <p:cNvCxnSpPr>
            <a:stCxn id="125" idx="3"/>
            <a:endCxn id="124" idx="1"/>
          </p:cNvCxnSpPr>
          <p:nvPr/>
        </p:nvCxnSpPr>
        <p:spPr>
          <a:xfrm>
            <a:off x="4132950" y="2035400"/>
            <a:ext cx="123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Shape 127"/>
          <p:cNvSpPr txBox="1"/>
          <p:nvPr/>
        </p:nvSpPr>
        <p:spPr>
          <a:xfrm>
            <a:off x="437250" y="3479050"/>
            <a:ext cx="3695700" cy="607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Internship</a:t>
            </a:r>
            <a:endParaRPr b="1" sz="3600"/>
          </a:p>
        </p:txBody>
      </p:sp>
      <p:cxnSp>
        <p:nvCxnSpPr>
          <p:cNvPr id="128" name="Shape 128"/>
          <p:cNvCxnSpPr>
            <a:stCxn id="124" idx="2"/>
            <a:endCxn id="127" idx="3"/>
          </p:cNvCxnSpPr>
          <p:nvPr/>
        </p:nvCxnSpPr>
        <p:spPr>
          <a:xfrm flipH="1">
            <a:off x="4132925" y="2377550"/>
            <a:ext cx="3001200" cy="140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Saint Francis HS Sports Medicine Competition At CSUN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60416_095300.jpg" id="139" name="Shape 139"/>
          <p:cNvPicPr preferRelativeResize="0"/>
          <p:nvPr/>
        </p:nvPicPr>
        <p:blipFill rotWithShape="1">
          <a:blip r:embed="rId3">
            <a:alphaModFix/>
          </a:blip>
          <a:srcRect b="28522" l="0" r="0" t="28522"/>
          <a:stretch/>
        </p:blipFill>
        <p:spPr>
          <a:xfrm>
            <a:off x="0" y="0"/>
            <a:ext cx="9144003" cy="220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Written Exam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Consists of 100 Questions centered around Sports Medicine. Topics include but are not limited to:</a:t>
            </a:r>
            <a:endParaRPr/>
          </a:p>
          <a:p>
            <a:pPr indent="-330200" lvl="0" marL="457200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First Aid (CPR, Shock, etc.)</a:t>
            </a:r>
            <a:endParaRPr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Medical Terminology </a:t>
            </a:r>
            <a:endParaRPr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Anatomical Structures and Physiology</a:t>
            </a:r>
            <a:endParaRPr/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Evaluation Techniques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Comp.jpg" id="146" name="Shape 146"/>
          <p:cNvPicPr preferRelativeResize="0"/>
          <p:nvPr/>
        </p:nvPicPr>
        <p:blipFill rotWithShape="1">
          <a:blip r:embed="rId3">
            <a:alphaModFix/>
          </a:blip>
          <a:srcRect b="0" l="7497" r="7497" t="0"/>
          <a:stretch/>
        </p:blipFill>
        <p:spPr>
          <a:xfrm>
            <a:off x="0" y="0"/>
            <a:ext cx="914399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342825" y="1323975"/>
            <a:ext cx="3810300" cy="3467100"/>
          </a:xfrm>
          <a:prstGeom prst="rect">
            <a:avLst/>
          </a:prstGeom>
          <a:solidFill>
            <a:srgbClr val="000000">
              <a:alpha val="81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523250" y="1523725"/>
            <a:ext cx="35439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Practical Exam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523325" y="3020275"/>
            <a:ext cx="34779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 consists of going through a First Aid Procedure, Palpation of an Anatomic Structure, Two Special Tests for ROM, and One Tape Job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Why Should You Consider Sports Medicine?</a:t>
            </a:r>
            <a:endParaRPr sz="4800"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