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T Sans Narrow"/>
      <p:regular r:id="rId17"/>
      <p:bold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6.xml"/><Relationship Id="rId21" Type="http://schemas.openxmlformats.org/officeDocument/2006/relationships/font" Target="fonts/Open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TSansNarrow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OpenSans-regular.fntdata"/><Relationship Id="rId6" Type="http://schemas.openxmlformats.org/officeDocument/2006/relationships/slide" Target="slides/slide2.xml"/><Relationship Id="rId18" Type="http://schemas.openxmlformats.org/officeDocument/2006/relationships/font" Target="fonts/PTSansNarrow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9.jpg"/><Relationship Id="rId5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944525" y="1574439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Sports Med</a:t>
            </a:r>
            <a:endParaRPr/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077625" y="23939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Sarah Karim, Ariana Coba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000"/>
              <a:t>and</a:t>
            </a:r>
            <a:r>
              <a:rPr lang="en"/>
              <a:t>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Suseong Cho</a:t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025" y="1470301"/>
            <a:ext cx="1151125" cy="123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pictures :)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0" y="1256925"/>
            <a:ext cx="3253122" cy="164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092" y="1061189"/>
            <a:ext cx="3253122" cy="182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7625" y="3008825"/>
            <a:ext cx="2551048" cy="182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Wonderful Teacher….</a:t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2244300" y="3921050"/>
            <a:ext cx="46554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Junko!!!! &lt;3</a:t>
            </a:r>
            <a:endParaRPr/>
          </a:p>
        </p:txBody>
      </p:sp>
      <p:pic>
        <p:nvPicPr>
          <p:cNvPr descr="Image result for totoro cute"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61763">
            <a:off x="697025" y="1320550"/>
            <a:ext cx="1280000" cy="1883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ute cat"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89525">
            <a:off x="6016475" y="183735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>
            <a:off x="3196950" y="1015650"/>
            <a:ext cx="2750100" cy="3050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5">
            <a:alphaModFix/>
          </a:blip>
          <a:srcRect b="9692" l="0" r="0" t="22524"/>
          <a:stretch/>
        </p:blipFill>
        <p:spPr>
          <a:xfrm>
            <a:off x="3348738" y="1066825"/>
            <a:ext cx="2446522" cy="2948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ctrTitle"/>
          </p:nvPr>
        </p:nvSpPr>
        <p:spPr>
          <a:xfrm>
            <a:off x="-1286025" y="1629739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:)</a:t>
            </a:r>
            <a:endParaRPr/>
          </a:p>
        </p:txBody>
      </p:sp>
      <p:sp>
        <p:nvSpPr>
          <p:cNvPr id="151" name="Shape 151"/>
          <p:cNvSpPr txBox="1"/>
          <p:nvPr>
            <p:ph idx="1" type="subTitle"/>
          </p:nvPr>
        </p:nvSpPr>
        <p:spPr>
          <a:xfrm>
            <a:off x="-272200" y="26521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solidFill>
                  <a:srgbClr val="990000"/>
                </a:solidFill>
              </a:rPr>
              <a:t>Questions?</a:t>
            </a:r>
            <a:endParaRPr b="1" sz="3600" u="sng">
              <a:solidFill>
                <a:srgbClr val="990000"/>
              </a:solidFill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925" y="1267100"/>
            <a:ext cx="3913953" cy="260930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5840988" y="1658867"/>
            <a:ext cx="1498225" cy="743625"/>
          </a:xfrm>
          <a:custGeom>
            <a:pathLst>
              <a:path extrusionOk="0" h="29745" w="59929">
                <a:moveTo>
                  <a:pt x="42311" y="2259"/>
                </a:moveTo>
                <a:cubicBezTo>
                  <a:pt x="29209" y="-4292"/>
                  <a:pt x="-6252" y="4558"/>
                  <a:pt x="1013" y="17277"/>
                </a:cubicBezTo>
                <a:cubicBezTo>
                  <a:pt x="10634" y="34121"/>
                  <a:pt x="49580" y="33742"/>
                  <a:pt x="59206" y="16901"/>
                </a:cubicBezTo>
                <a:cubicBezTo>
                  <a:pt x="63512" y="9367"/>
                  <a:pt x="45188" y="-1254"/>
                  <a:pt x="37431" y="2635"/>
                </a:cubicBezTo>
              </a:path>
            </a:pathLst>
          </a:cu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Sports Med?</a:t>
            </a:r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It </a:t>
            </a:r>
            <a:r>
              <a:rPr lang="en" sz="2400">
                <a:solidFill>
                  <a:srgbClr val="000000"/>
                </a:solidFill>
              </a:rPr>
              <a:t>is a branch of medicine that deals with physical fitness and the treatment and prevention of injuries related to sports and exercise.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291050" y="2616400"/>
            <a:ext cx="4918200" cy="21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❖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The classes meet 6:30 in the morning on Tuesdays and Thursdays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❖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Everyone is always energetic and excited to learn</a:t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0" l="14770" r="0" t="0"/>
          <a:stretch/>
        </p:blipFill>
        <p:spPr>
          <a:xfrm>
            <a:off x="5443950" y="2616400"/>
            <a:ext cx="2867798" cy="224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Learn About?</a:t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The course covers human anatomy and physiology, prevention, evaluation, treatment, and rehabilitation of an injury, etc.</a:t>
            </a:r>
            <a:endParaRPr sz="24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311700" y="2602500"/>
            <a:ext cx="4374000" cy="19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❖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Basically, we learn about treating and preventing sports related injuries</a:t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450" y="2602497"/>
            <a:ext cx="2119803" cy="141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b="0" l="0" r="0" t="22094"/>
          <a:stretch/>
        </p:blipFill>
        <p:spPr>
          <a:xfrm>
            <a:off x="6667600" y="2161925"/>
            <a:ext cx="2032275" cy="28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We Graded?</a:t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We have a weekend HW assignment every other week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We have tests now and then, usually on anatomy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We have practical tests where we demonstrate our skills</a:t>
            </a:r>
            <a:endParaRPr sz="2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309800" y="2991850"/>
            <a:ext cx="4815000" cy="18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❖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We’re supposed to get 50 hours of sports medicine related events</a:t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16815" r="22523" t="17559"/>
          <a:stretch/>
        </p:blipFill>
        <p:spPr>
          <a:xfrm>
            <a:off x="5326475" y="2617700"/>
            <a:ext cx="2933201" cy="224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Seminars we’ve gone to </a:t>
            </a:r>
            <a:endParaRPr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Saint Francis Sports Medicine Competition at CSUN</a:t>
            </a:r>
            <a:endParaRPr sz="26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348" y="2633400"/>
            <a:ext cx="4289294" cy="193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Places We’ve Been :)</a:t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0" l="6180" r="13031" t="0"/>
          <a:stretch/>
        </p:blipFill>
        <p:spPr>
          <a:xfrm>
            <a:off x="205375" y="1518500"/>
            <a:ext cx="4406174" cy="30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b="0" l="0" r="15411" t="0"/>
          <a:stretch/>
        </p:blipFill>
        <p:spPr>
          <a:xfrm>
            <a:off x="4611550" y="1545451"/>
            <a:ext cx="4532450" cy="301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Places We’ve Been :) (cont.)</a:t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24507" r="13338" t="0"/>
          <a:stretch/>
        </p:blipFill>
        <p:spPr>
          <a:xfrm>
            <a:off x="545300" y="1257450"/>
            <a:ext cx="3885026" cy="351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b="0" l="22420" r="14863" t="0"/>
          <a:stretch/>
        </p:blipFill>
        <p:spPr>
          <a:xfrm>
            <a:off x="4667200" y="1257450"/>
            <a:ext cx="3885026" cy="348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Places We’ve Been :) (cont.)</a:t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788" y="1225850"/>
            <a:ext cx="6554422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Places We’ve Been :) (cont.)</a:t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27071" t="9485"/>
          <a:stretch/>
        </p:blipFill>
        <p:spPr>
          <a:xfrm>
            <a:off x="120775" y="1456725"/>
            <a:ext cx="4474951" cy="319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b="0" l="6607" r="18396" t="0"/>
          <a:stretch/>
        </p:blipFill>
        <p:spPr>
          <a:xfrm>
            <a:off x="4785250" y="1456725"/>
            <a:ext cx="4254026" cy="319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