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6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Nuni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1832503" y="14701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ambria"/>
                <a:ea typeface="Cambria"/>
                <a:cs typeface="Cambria"/>
                <a:sym typeface="Cambria"/>
              </a:rPr>
              <a:t>Kinesiology</a:t>
            </a:r>
            <a:endParaRPr b="1" sz="4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252850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By Dallas Kaauwai and Maika Segarra</a:t>
            </a:r>
            <a:endParaRPr b="1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17450" y="855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What is Kinesiology?</a:t>
            </a:r>
            <a:endParaRPr b="1" sz="3600"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21500" y="1727100"/>
            <a:ext cx="479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Study of Motion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Gives students the technical, practical, and critical thinking skills of an athletic trainer in the field of a game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Taught by Coach Zargarian - Coach of Varsity Boys Basketball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Taught by Coach Harvey- Coach of Varsity Boys and Girls Cross Country and Track &amp; Field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175" y="1072700"/>
            <a:ext cx="3348600" cy="26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0970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Basics Of Kinesiology:</a:t>
            </a:r>
            <a:endParaRPr b="1" sz="3600"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83975" y="1800200"/>
            <a:ext cx="497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Understanding basic concepts about motion and body mechanics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Study of human </a:t>
            </a:r>
            <a:r>
              <a:rPr lang="en" sz="1800"/>
              <a:t>musculoskeletal</a:t>
            </a:r>
            <a:r>
              <a:rPr lang="en" sz="1800"/>
              <a:t> and </a:t>
            </a:r>
            <a:r>
              <a:rPr lang="en" sz="1800"/>
              <a:t>musculotendinous systems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learn about the involvement of muscles in motion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will also learn about the various joints that permit movement </a:t>
            </a:r>
            <a:endParaRPr sz="1800"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3000" y="1060775"/>
            <a:ext cx="3599300" cy="23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01900" y="6790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Basics of Kinesiology cont.. </a:t>
            </a:r>
            <a:endParaRPr sz="3600"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01900" y="1407200"/>
            <a:ext cx="456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Topics that are covered include the various planes of the human body as well as anatomic positions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 different joint types enable either limited or free ranges of motion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wide range of movement based terminology </a:t>
            </a:r>
            <a:endParaRPr sz="1800"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The function of the various connective tissues in the body and how they </a:t>
            </a:r>
            <a:r>
              <a:rPr lang="en" sz="1800"/>
              <a:t>affect</a:t>
            </a:r>
            <a:r>
              <a:rPr lang="en" sz="1800"/>
              <a:t> motion </a:t>
            </a:r>
            <a:r>
              <a:rPr lang="en"/>
              <a:t> </a:t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775" y="1407200"/>
            <a:ext cx="3026850" cy="32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292125" y="7378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Additional </a:t>
            </a:r>
            <a:r>
              <a:rPr b="1" lang="en" sz="3600"/>
              <a:t>Opportunities</a:t>
            </a:r>
            <a:endParaRPr b="1" sz="3600"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292125" y="1465975"/>
            <a:ext cx="503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Learn the Nutritional Aspect of an Athlete’s Proper Diet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How many fats, proteins, or carbohydrates there are in certain foods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Create a Nutrition Plan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Learn of the </a:t>
            </a:r>
            <a:r>
              <a:rPr lang="en" sz="1800"/>
              <a:t>Psychological Aspect 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Help athletes how to cope with injury 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Rebuilding determination and initiative to play for injured athletes </a:t>
            </a:r>
            <a:endParaRPr sz="1800"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 </a:t>
            </a:r>
            <a:endParaRPr sz="1800"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525" y="1407200"/>
            <a:ext cx="3578775" cy="30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Thank you for listening!!!</a:t>
            </a:r>
            <a:endParaRPr b="1"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