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10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expiration dates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Treading water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girl in swim lessons was sitting on the steps right in front of me.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Lifeguarding</a:t>
            </a:r>
            <a:endParaRPr/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Roz Kohan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Responsibilities of a Lifeguard 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60950" y="1198850"/>
            <a:ext cx="8222100" cy="28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 that everyone is being safe and following all rules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Preventative lifeguarding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Providing emergency care and treatment until arrival of EMS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Ensuring</a:t>
            </a:r>
            <a:r>
              <a:rPr lang="en"/>
              <a:t> that the facility is kept clean and organized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962" y="2605900"/>
            <a:ext cx="3974076" cy="224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lifeguarding so important?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60950" y="1444925"/>
            <a:ext cx="8222100" cy="26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Drowning is the leading cause of accidental death in children 5/u</a:t>
            </a:r>
            <a:endParaRPr sz="2000"/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Lifeguards are an important part to help prevent drownings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Deaths most common in shallow waters and with adult “supervision”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Drownings occur in unexpected circumstances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Started and Evolved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Joined the Academy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Took </a:t>
            </a:r>
            <a:r>
              <a:rPr lang="en" sz="2400"/>
              <a:t>Lifeguarding</a:t>
            </a:r>
            <a:r>
              <a:rPr lang="en" sz="2400"/>
              <a:t> class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Started lifeguarding private parties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Got a job at the YMCA of the Foothills</a:t>
            </a:r>
            <a:endParaRPr sz="2400"/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Expand lifeguarding profile with hours of </a:t>
            </a:r>
            <a:r>
              <a:rPr lang="en" sz="2400"/>
              <a:t>experience</a:t>
            </a:r>
            <a:r>
              <a:rPr lang="en" sz="2400"/>
              <a:t> and saving lives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374" y="315926"/>
            <a:ext cx="1640923" cy="16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Academy Course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61575" y="1397475"/>
            <a:ext cx="4337400" cy="28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Teach students how to prevent, recognize and respond to aquatic emergencies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Provide care for breathing and cardiac emergencies, injuries and sudden illnesses</a:t>
            </a:r>
            <a:endParaRPr sz="22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lifeguardin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775" y="363225"/>
            <a:ext cx="3376700" cy="22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775" y="2612425"/>
            <a:ext cx="3375391" cy="215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Certifications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537700"/>
            <a:ext cx="3670500" cy="29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Lifeguarding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CPR/AED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First Aid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Title 22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Water Safety Instruction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Image result for cpr lifeguard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650" y="315923"/>
            <a:ext cx="4076825" cy="27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175" y="3123823"/>
            <a:ext cx="2722299" cy="181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009" y="3266800"/>
            <a:ext cx="2445773" cy="152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skills that you will learn</a:t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11175"/>
            <a:ext cx="5725500" cy="32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All methods of injury prevention by the water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How to deal with people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How to deliver a baby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Tips on getting a job and what to do on your job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Public speaking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Teaching how to swim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Dealing with spinal injuries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The </a:t>
            </a:r>
            <a:r>
              <a:rPr lang="en" sz="2000">
                <a:solidFill>
                  <a:srgbClr val="000000"/>
                </a:solidFill>
              </a:rPr>
              <a:t>Heimlich</a:t>
            </a:r>
            <a:r>
              <a:rPr lang="en" sz="2000">
                <a:solidFill>
                  <a:srgbClr val="000000"/>
                </a:solidFill>
              </a:rPr>
              <a:t> maneuver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Image result for lifeguard spinal injury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50" y="1694275"/>
            <a:ext cx="3214249" cy="2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351600"/>
            <a:ext cx="4105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You get a paid job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It counts as an internship for the Academy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rgbClr val="000000"/>
                </a:solidFill>
              </a:rPr>
              <a:t>You learn how to save people! (the best part)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descr="Image result for lifeguards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908" y="1025912"/>
            <a:ext cx="4616918" cy="30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Personal Experience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